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2" r:id="rId3"/>
    <p:sldId id="283" r:id="rId4"/>
    <p:sldId id="284" r:id="rId5"/>
    <p:sldId id="28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752E-97F3-4A5D-BF96-388E993D1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44CAE-6274-4F28-8BB3-58620D143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7FDA-A688-4C37-9DBC-BD320AC5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C4381-BC50-4C63-985C-2AF45FC7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8F59E-838D-48C3-809C-98F6DC59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534E-CD69-489D-9968-041A9DDE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A8240-A9DB-414F-AF2A-3106AABE3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FBCAA-13DD-4A8F-AD92-54060784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D71D9-A2BD-4942-B78D-C7ECD2D1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7CDE9-6D9C-4E5B-AC2F-A0895999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3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AE48A-939B-4064-89A5-BB4F89788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45812-D44C-454E-82ED-D9B23EA56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C18DB-710C-471F-95A8-22A44B75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8B62-34B2-41FB-ADBB-B2031965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1EF2A-9495-43A9-8FCC-7400E036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6/2/2019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5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3D36-B7B8-470C-B3BA-14EE0E75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B6D9-BABE-4D93-8C62-6C3497787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4BA99-2606-483F-AE13-983E030F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37149-7234-4C33-ACB7-3DC227F3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BDD38-1405-410D-8FED-D4A8888B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5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FF33-204B-46CC-9AFF-1D2D19BF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BD575-E506-4731-99C8-188AC2285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BFB5-7407-4E0C-B5BF-BEA1040F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F9E50-07AE-4EDC-9B72-BDF35E61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7515-937E-4139-9D74-6716282E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5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644C-CB69-423D-9E30-8D69CEB3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6BFEB-487F-477A-984C-C5F07083B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629CB-5018-4B7B-9E58-7DE988FE8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E519C-5960-49DD-BAA6-E198E729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2DC9B-33C9-4BE3-B4F1-4599E956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3B4F5-63C6-4267-82BE-6A528D56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6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56E1-6319-4A0C-A1B0-6F36E528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4FCB1-7A93-4955-A637-BCB8BC6FD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31F10-4723-41E2-9036-5A5C3D32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8E54A-37E2-4E88-8BF1-A454A0487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CF094-6F7B-4684-A4DA-35D074A32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4132E-3288-4A0D-A208-B1A65BA0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BB947-9B92-4E51-ABC9-59F8E090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89429-171F-48BA-9F97-417C7528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4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C4B9-F46D-4CEF-BDF0-4C9C576B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51482-92A4-4170-9B58-2D6CB710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D961D-12DA-4106-939A-AED835E1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5BB91-504B-44B5-8FA4-93B0E07B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6128B-FF5A-43BA-84C7-B3B97CAC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FBA88E-8F71-4EBE-B57B-E10A82AD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6D27B-783C-49B5-A103-2D28BF42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6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8945-CD19-4D8D-BD8C-B2F9CF8B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6C43-F8F4-405D-A37A-61BA9FB3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B176E-E7BF-4E73-BE6C-1E18C64F1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AA8E0-5F9B-46F1-9FF1-F0A3C543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6C021-1025-4A91-A3D4-41B22F27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FF3FA-9846-45E7-A9FE-732C8869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F070-FC65-4BC9-91C4-4A95E319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8E810-5127-4834-B41A-BD9FE008C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B3294-D88C-4691-BAE3-6C4F95AE7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6D1FC-F525-4E55-BF0F-93ECEDC6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25DD5-C067-463C-83D7-BFD352F8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288E6-CE3A-4613-9EEB-EE2E2FE4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6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CC23A-5AFD-4969-A524-943E2814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A7548-C302-4E12-AC77-B696B2640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9BD01-A791-4A7D-8BCD-9CA45A4DF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7783-78B7-4657-86D7-9DD33C1DE9EB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72B7F-EDD3-4706-80C1-C16F740B2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DF61-1BAA-49FF-BE46-4C2331377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0D2E-BBD5-46B4-9C1B-1D58E6A6B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7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altravelguide.com/ephesus-ancient-wonder-travel-part-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urkisharchaeonews.net/object/great-theatre-ephesu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14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0D5183-CFBC-4C80-A022-36AE5BEFE4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99" y="8878"/>
            <a:ext cx="8378898" cy="686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169B154-D24D-4AE4-8F80-2FC4DEDE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9200"/>
            <a:ext cx="8153400" cy="840589"/>
          </a:xfrm>
          <a:solidFill>
            <a:schemeClr val="accent1">
              <a:lumMod val="40000"/>
              <a:lumOff val="60000"/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en-GB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Bible Places in the Aegean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E45A344-2E94-4CF1-9091-2ED4F3ACB679}"/>
              </a:ext>
            </a:extLst>
          </p:cNvPr>
          <p:cNvSpPr/>
          <p:nvPr/>
        </p:nvSpPr>
        <p:spPr>
          <a:xfrm>
            <a:off x="5337700" y="3409551"/>
            <a:ext cx="1080855" cy="372999"/>
          </a:xfrm>
          <a:prstGeom prst="wedgeRoundRectCallout">
            <a:avLst>
              <a:gd name="adj1" fmla="val -20833"/>
              <a:gd name="adj2" fmla="val 95821"/>
              <a:gd name="adj3" fmla="val 16667"/>
            </a:avLst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Athens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5AD3C01-C762-457D-B049-29558CEF6386}"/>
              </a:ext>
            </a:extLst>
          </p:cNvPr>
          <p:cNvSpPr/>
          <p:nvPr/>
        </p:nvSpPr>
        <p:spPr>
          <a:xfrm>
            <a:off x="3034739" y="3895390"/>
            <a:ext cx="1192456" cy="372999"/>
          </a:xfrm>
          <a:prstGeom prst="wedgeRoundRectCallout">
            <a:avLst>
              <a:gd name="adj1" fmla="val 106229"/>
              <a:gd name="adj2" fmla="val -6523"/>
              <a:gd name="adj3" fmla="val 16667"/>
            </a:avLst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Corinth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AD1BEB8-CEB6-42AF-AF90-1A297DF05D82}"/>
              </a:ext>
            </a:extLst>
          </p:cNvPr>
          <p:cNvSpPr/>
          <p:nvPr/>
        </p:nvSpPr>
        <p:spPr>
          <a:xfrm>
            <a:off x="7237748" y="3282433"/>
            <a:ext cx="1192456" cy="372999"/>
          </a:xfrm>
          <a:prstGeom prst="wedgeRoundRectCallout">
            <a:avLst>
              <a:gd name="adj1" fmla="val 61806"/>
              <a:gd name="adj2" fmla="val 48219"/>
              <a:gd name="adj3" fmla="val 16667"/>
            </a:avLst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Ephesus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CD1F630-C4A5-4492-A10B-63484CAE2232}"/>
              </a:ext>
            </a:extLst>
          </p:cNvPr>
          <p:cNvSpPr/>
          <p:nvPr/>
        </p:nvSpPr>
        <p:spPr>
          <a:xfrm>
            <a:off x="4354006" y="2340514"/>
            <a:ext cx="120340" cy="128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88208F-3D7D-40E6-8614-7D4AEC8B11F6}"/>
              </a:ext>
            </a:extLst>
          </p:cNvPr>
          <p:cNvSpPr/>
          <p:nvPr/>
        </p:nvSpPr>
        <p:spPr>
          <a:xfrm>
            <a:off x="4506406" y="2492914"/>
            <a:ext cx="120340" cy="128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9EE2C-E448-4AAE-B7A3-301343D8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Artemis of the Ephesians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4497534-7045-4E3C-83DD-FDB0387D7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6" y="492573"/>
            <a:ext cx="441059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2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135CC-5D58-485D-A74C-3ACE5534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Temple of Artemis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A440CE3-218A-4D3C-9291-E5D9E61D7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7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03B59-C510-4A18-89F7-CF0BAD06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Theatre at Ephesus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10E069F-BCEC-41C4-AD68-B980D4580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1237533"/>
            <a:ext cx="6553545" cy="43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74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Informal Roman</vt:lpstr>
      <vt:lpstr>Office Theme</vt:lpstr>
      <vt:lpstr>PowerPoint Presentation</vt:lpstr>
      <vt:lpstr>Bible Places in the Aegean</vt:lpstr>
      <vt:lpstr>Artemis of the Ephesians</vt:lpstr>
      <vt:lpstr>The Temple of Artemis</vt:lpstr>
      <vt:lpstr>The Theatre at Ephesus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Places in the Aegean</dc:title>
  <dc:creator>Terry Boyle</dc:creator>
  <cp:lastModifiedBy>Josh Tanton</cp:lastModifiedBy>
  <cp:revision>2</cp:revision>
  <dcterms:created xsi:type="dcterms:W3CDTF">2019-06-02T06:03:49Z</dcterms:created>
  <dcterms:modified xsi:type="dcterms:W3CDTF">2019-06-02T11:26:12Z</dcterms:modified>
</cp:coreProperties>
</file>